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0778ECF-0BA3-41BC-AF59-413343DF4712}" type="datetimeFigureOut">
              <a:rPr lang="es-MX" smtClean="0"/>
              <a:pPr/>
              <a:t>12/10/2013</a:t>
            </a:fld>
            <a:endParaRPr lang="es-MX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8A39AB0-9AE6-4813-B6E0-A5AD4B77F603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8964488" cy="2301240"/>
          </a:xfrm>
        </p:spPr>
        <p:txBody>
          <a:bodyPr>
            <a:normAutofit/>
          </a:bodyPr>
          <a:lstStyle/>
          <a:p>
            <a:pPr algn="ctr"/>
            <a:r>
              <a:rPr lang="es-MX" sz="6600" dirty="0" smtClean="0"/>
              <a:t>Control de Calidad </a:t>
            </a:r>
            <a:endParaRPr lang="es-MX" sz="6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717032"/>
            <a:ext cx="6480048" cy="1752600"/>
          </a:xfrm>
        </p:spPr>
        <p:txBody>
          <a:bodyPr/>
          <a:lstStyle/>
          <a:p>
            <a:r>
              <a:rPr lang="es-MX" dirty="0" smtClean="0"/>
              <a:t>Grajeda Valdez Ramón</a:t>
            </a:r>
            <a:endParaRPr lang="es-MX" dirty="0"/>
          </a:p>
          <a:p>
            <a:r>
              <a:rPr lang="es-MX" dirty="0" smtClean="0"/>
              <a:t>Rendón Terán Roque</a:t>
            </a:r>
          </a:p>
          <a:p>
            <a:r>
              <a:rPr lang="es-MX" dirty="0" smtClean="0"/>
              <a:t>Solorzano Rivera Gahel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Proceso</a:t>
            </a:r>
            <a:endParaRPr lang="es-MX" b="1" dirty="0"/>
          </a:p>
        </p:txBody>
      </p:sp>
      <p:pic>
        <p:nvPicPr>
          <p:cNvPr id="3074" name="Picture 2" descr="C:\Users\ROQUE AGUSTIN\Desktop\PHOTO_20131007_212623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628800"/>
            <a:ext cx="3888432" cy="2332119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95536" y="1700808"/>
            <a:ext cx="3707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 aplanadora tiene la función de expandir  la masa, dependerá de la experiencia del usuario si esta sale cumpliendo con el requerimiento de tamaño</a:t>
            </a:r>
            <a:endParaRPr lang="es-MX" dirty="0"/>
          </a:p>
        </p:txBody>
      </p:sp>
      <p:pic>
        <p:nvPicPr>
          <p:cNvPr id="3075" name="Picture 3" descr="C:\Users\ROQUE AGUSTIN\Desktop\PHOTO_20131007_2126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1" y="4442018"/>
            <a:ext cx="3579440" cy="2146798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4788024" y="4797152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 plancha tiene la función de la cocción de la tortilla y a lado se puede ver la malla que se usa para enfriar el producto finalizado 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Diagrama de proceso </a:t>
            </a:r>
            <a:endParaRPr lang="es-MX" b="1" dirty="0"/>
          </a:p>
        </p:txBody>
      </p:sp>
      <p:pic>
        <p:nvPicPr>
          <p:cNvPr id="4" name="3 Marcador de contenido" descr="Drawin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37332"/>
            <a:ext cx="7467600" cy="4451699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Problemas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Tamaño de las tortillas al parecer se maneja un diámetro aproximado de 20 Cm con tolerancias de +-3 Cm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Peso del empaque para tomar una referencia para el mejor uso de la harina 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Las devoluciones son aproximadas en un rango de 0-15 por cada 100 paquetes diarios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La merma se representaría en un rango de 0-11 tortillas que no cumplen con los requisitos por cada 100 tortillas hechas 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Información de la empresa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10034"/>
            <a:ext cx="7467600" cy="4525963"/>
          </a:xfrm>
        </p:spPr>
        <p:txBody>
          <a:bodyPr/>
          <a:lstStyle/>
          <a:p>
            <a:pPr algn="just">
              <a:buNone/>
            </a:pPr>
            <a:r>
              <a:rPr lang="es-MX" dirty="0" smtClean="0"/>
              <a:t>Nuestro trabajo se realizara en la tortillería</a:t>
            </a:r>
            <a:endParaRPr lang="es-MX" dirty="0"/>
          </a:p>
          <a:p>
            <a:pPr algn="just">
              <a:buNone/>
            </a:pPr>
            <a:r>
              <a:rPr lang="es-MX" dirty="0" smtClean="0"/>
              <a:t>“Omar”, se localiza en las calles General Piña y</a:t>
            </a:r>
          </a:p>
          <a:p>
            <a:pPr algn="just">
              <a:buNone/>
            </a:pPr>
            <a:r>
              <a:rPr lang="es-MX" dirty="0" smtClean="0"/>
              <a:t>Plan de Iguala, Colonia Ley 57.</a:t>
            </a:r>
          </a:p>
          <a:p>
            <a:pPr algn="just">
              <a:buNone/>
            </a:pPr>
            <a:endParaRPr lang="es-MX" dirty="0"/>
          </a:p>
        </p:txBody>
      </p:sp>
      <p:pic>
        <p:nvPicPr>
          <p:cNvPr id="1026" name="Picture 2" descr="C:\Users\ROQUE AGUSTIN\Desktop\PHOTO_20131007_1753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789040"/>
            <a:ext cx="4608512" cy="24338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Información de la empresa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s-MX" dirty="0" smtClean="0"/>
              <a:t>Productos que manejan </a:t>
            </a:r>
          </a:p>
          <a:p>
            <a:pPr algn="just">
              <a:buNone/>
            </a:pPr>
            <a:r>
              <a:rPr lang="es-MX" dirty="0" smtClean="0"/>
              <a:t>El producto que maneja es la tortilla en distintos</a:t>
            </a:r>
            <a:endParaRPr lang="es-MX" dirty="0"/>
          </a:p>
          <a:p>
            <a:pPr algn="just">
              <a:buNone/>
            </a:pPr>
            <a:r>
              <a:rPr lang="es-MX" dirty="0" smtClean="0"/>
              <a:t>tipos de presentación pero nos centraremos en</a:t>
            </a:r>
          </a:p>
          <a:p>
            <a:pPr algn="just">
              <a:buNone/>
            </a:pPr>
            <a:r>
              <a:rPr lang="es-MX" dirty="0" smtClean="0"/>
              <a:t>la tortilla de tamaño normal</a:t>
            </a:r>
          </a:p>
          <a:p>
            <a:pPr algn="just">
              <a:buNone/>
            </a:pPr>
            <a:endParaRPr lang="es-MX" dirty="0"/>
          </a:p>
          <a:p>
            <a:pPr algn="just">
              <a:buNone/>
            </a:pPr>
            <a:r>
              <a:rPr lang="es-MX" dirty="0" smtClean="0"/>
              <a:t>Requisitos:</a:t>
            </a:r>
          </a:p>
          <a:p>
            <a:pPr algn="just"/>
            <a:r>
              <a:rPr lang="es-MX" dirty="0" smtClean="0"/>
              <a:t>Tamaño </a:t>
            </a:r>
          </a:p>
          <a:p>
            <a:pPr algn="just"/>
            <a:r>
              <a:rPr lang="es-MX" dirty="0" smtClean="0"/>
              <a:t>Color</a:t>
            </a:r>
          </a:p>
          <a:p>
            <a:pPr algn="just"/>
            <a:r>
              <a:rPr lang="es-MX" dirty="0" smtClean="0"/>
              <a:t>Olor</a:t>
            </a:r>
          </a:p>
          <a:p>
            <a:pPr algn="just"/>
            <a:r>
              <a:rPr lang="es-MX" dirty="0" smtClean="0"/>
              <a:t>Presentación</a:t>
            </a:r>
          </a:p>
          <a:p>
            <a:pPr algn="just"/>
            <a:r>
              <a:rPr lang="es-MX" dirty="0" smtClean="0"/>
              <a:t>No quemaduras </a:t>
            </a:r>
          </a:p>
          <a:p>
            <a:pPr algn="just"/>
            <a:r>
              <a:rPr lang="es-MX" dirty="0" smtClean="0"/>
              <a:t>No estar trozada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Proceso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s-MX" dirty="0" smtClean="0"/>
              <a:t>Batir masa</a:t>
            </a:r>
          </a:p>
          <a:p>
            <a:pPr marL="914400" lvl="1" indent="-514350">
              <a:buAutoNum type="arabicParenR"/>
            </a:pPr>
            <a:r>
              <a:rPr lang="es-MX" dirty="0" smtClean="0"/>
              <a:t>Ingredientes:</a:t>
            </a:r>
          </a:p>
          <a:p>
            <a:pPr marL="1314450" lvl="2" indent="-514350">
              <a:buAutoNum type="arabicParenR"/>
            </a:pPr>
            <a:r>
              <a:rPr lang="es-MX" dirty="0" smtClean="0"/>
              <a:t>Un saco de harina 44kg</a:t>
            </a:r>
          </a:p>
          <a:p>
            <a:pPr marL="1314450" lvl="2" indent="-514350">
              <a:buAutoNum type="arabicParenR"/>
            </a:pPr>
            <a:r>
              <a:rPr lang="es-MX" dirty="0" smtClean="0"/>
              <a:t>2 Kg de Sal</a:t>
            </a:r>
          </a:p>
          <a:p>
            <a:pPr marL="1314450" lvl="2" indent="-514350">
              <a:buAutoNum type="arabicParenR"/>
            </a:pPr>
            <a:r>
              <a:rPr lang="es-MX" dirty="0" smtClean="0"/>
              <a:t>9 Kg de Manteca</a:t>
            </a:r>
          </a:p>
          <a:p>
            <a:pPr marL="514350" indent="-514350">
              <a:buAutoNum type="arabicParenR"/>
            </a:pPr>
            <a:r>
              <a:rPr lang="es-MX" dirty="0" smtClean="0"/>
              <a:t>Agregar agua</a:t>
            </a:r>
          </a:p>
          <a:p>
            <a:pPr marL="914400" lvl="1" indent="-514350">
              <a:buAutoNum type="arabicParenR"/>
            </a:pPr>
            <a:r>
              <a:rPr lang="es-MX" dirty="0" smtClean="0"/>
              <a:t>Al parecer la cantidad de agua que se le hecha a la mezcla es de 19lts por cada mezcla de 55Kg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Proceso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Para los procesos de mezclado se </a:t>
            </a:r>
            <a:r>
              <a:rPr lang="es-MX" dirty="0" smtClean="0"/>
              <a:t>utiliza una maquina </a:t>
            </a:r>
            <a:r>
              <a:rPr lang="es-MX" dirty="0" smtClean="0"/>
              <a:t>llamada batidora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/>
          </a:p>
        </p:txBody>
      </p:sp>
      <p:pic>
        <p:nvPicPr>
          <p:cNvPr id="2050" name="Picture 2" descr="C:\Users\ROQUE AGUSTIN\Desktop\PHOTO_20131007_2126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284984"/>
            <a:ext cx="4442284" cy="266429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334022" y="4005064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 batidora agarra un peso de hasta 60 Kg de masa 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Proceso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3"/>
            </a:pPr>
            <a:r>
              <a:rPr lang="es-MX" dirty="0" smtClean="0"/>
              <a:t>Se pesa la masa ya revuelta en una bascula</a:t>
            </a:r>
          </a:p>
        </p:txBody>
      </p:sp>
      <p:pic>
        <p:nvPicPr>
          <p:cNvPr id="1026" name="Picture 2" descr="C:\Users\ROQUE AGUSTIN\Desktop\PHOTO_20131007_2127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780928"/>
            <a:ext cx="5285861" cy="3170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Proceso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4"/>
            </a:pPr>
            <a:r>
              <a:rPr lang="es-MX" dirty="0" smtClean="0"/>
              <a:t>Se deja reposar la masa para que tome consistencia moldeable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es-MX" dirty="0" smtClean="0"/>
              <a:t>Se introduce la masa en bultos de 5 Kg a una boleadora para hacer un aproximado de 36 bolas pequeñas 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es-MX" dirty="0" smtClean="0"/>
              <a:t>Se acomodan las bolas en charolas para empezar a aplanarlas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Proceso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La boleadora es una maquina que se usa en </a:t>
            </a:r>
            <a:r>
              <a:rPr lang="es-MX" dirty="0" smtClean="0"/>
              <a:t>el proceso </a:t>
            </a:r>
            <a:r>
              <a:rPr lang="es-MX" dirty="0" smtClean="0"/>
              <a:t>la cual tiene la función de separar </a:t>
            </a:r>
            <a:r>
              <a:rPr lang="es-MX" dirty="0" smtClean="0"/>
              <a:t>la masa </a:t>
            </a:r>
            <a:r>
              <a:rPr lang="es-MX" dirty="0" smtClean="0"/>
              <a:t>en pequeñas porciones para elaborar </a:t>
            </a:r>
            <a:r>
              <a:rPr lang="es-MX" dirty="0" smtClean="0"/>
              <a:t>las tortillas</a:t>
            </a:r>
            <a:r>
              <a:rPr lang="es-MX" dirty="0" smtClean="0"/>
              <a:t>. Se puede calcular que hace 36 </a:t>
            </a:r>
            <a:r>
              <a:rPr lang="es-MX" dirty="0" smtClean="0"/>
              <a:t>bolas por </a:t>
            </a:r>
            <a:r>
              <a:rPr lang="es-MX" dirty="0" smtClean="0"/>
              <a:t>cada 5 </a:t>
            </a:r>
            <a:r>
              <a:rPr lang="es-MX" dirty="0" smtClean="0"/>
              <a:t> Kg </a:t>
            </a:r>
            <a:r>
              <a:rPr lang="es-MX" dirty="0" smtClean="0"/>
              <a:t>de masa.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</p:txBody>
      </p:sp>
      <p:pic>
        <p:nvPicPr>
          <p:cNvPr id="2050" name="Picture 2" descr="C:\Users\ROQUE AGUSTIN\Desktop\PHOTO_20131007_2127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359772"/>
            <a:ext cx="3096344" cy="1857058"/>
          </a:xfrm>
          <a:prstGeom prst="rect">
            <a:avLst/>
          </a:prstGeom>
          <a:noFill/>
        </p:spPr>
      </p:pic>
      <p:pic>
        <p:nvPicPr>
          <p:cNvPr id="2051" name="Picture 3" descr="C:\Users\ROQUE AGUSTIN\Desktop\PHOTO_20131007_2127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114156"/>
            <a:ext cx="3505870" cy="2102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Proceso 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7"/>
            </a:pPr>
            <a:r>
              <a:rPr lang="es-MX" dirty="0" smtClean="0"/>
              <a:t>Se aplanan las bolas y se llevan a la plancha para su cocción 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s-MX" dirty="0" smtClean="0"/>
              <a:t>La cocción de la tortilla se llevara a cabo alrededor de 1 minuto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s-MX" dirty="0" smtClean="0"/>
              <a:t>Se acomodan en una malla para que se enfríen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s-MX" dirty="0" smtClean="0"/>
              <a:t>Se empaquetan para su distribución a las tiendas  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73</TotalTime>
  <Words>409</Words>
  <Application>Microsoft Office PowerPoint</Application>
  <PresentationFormat>Presentación en pantalla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Técnico</vt:lpstr>
      <vt:lpstr>Control de Calidad </vt:lpstr>
      <vt:lpstr>Información de la empresa</vt:lpstr>
      <vt:lpstr>Información de la empresa</vt:lpstr>
      <vt:lpstr>Proceso</vt:lpstr>
      <vt:lpstr>Proceso </vt:lpstr>
      <vt:lpstr>Proceso </vt:lpstr>
      <vt:lpstr>Proceso</vt:lpstr>
      <vt:lpstr>Proceso</vt:lpstr>
      <vt:lpstr>Proceso </vt:lpstr>
      <vt:lpstr>Proceso</vt:lpstr>
      <vt:lpstr>Diagrama de proceso </vt:lpstr>
      <vt:lpstr>Problemas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de Calidad</dc:title>
  <dc:creator>Ely y Roke</dc:creator>
  <cp:lastModifiedBy>Solorzano Rivera</cp:lastModifiedBy>
  <cp:revision>9</cp:revision>
  <dcterms:created xsi:type="dcterms:W3CDTF">2013-10-08T21:25:02Z</dcterms:created>
  <dcterms:modified xsi:type="dcterms:W3CDTF">2013-10-12T17:29:41Z</dcterms:modified>
</cp:coreProperties>
</file>